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61" r:id="rId4"/>
    <p:sldId id="365" r:id="rId5"/>
    <p:sldId id="362" r:id="rId6"/>
    <p:sldId id="363" r:id="rId7"/>
    <p:sldId id="364" r:id="rId8"/>
    <p:sldId id="360" r:id="rId9"/>
    <p:sldId id="343" r:id="rId10"/>
    <p:sldId id="259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22-11-2018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IBS1.2 De bodem als basis</a:t>
            </a:r>
          </a:p>
          <a:p>
            <a:r>
              <a:rPr lang="nl-NL" sz="4000" dirty="0" smtClean="0"/>
              <a:t>Onderdeel tarief berekenen – les </a:t>
            </a:r>
            <a:r>
              <a:rPr lang="nl-NL" sz="4000" dirty="0" smtClean="0"/>
              <a:t>6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Vorige week:</a:t>
            </a:r>
          </a:p>
          <a:p>
            <a:pPr>
              <a:buFontTx/>
              <a:buChar char="-"/>
            </a:pPr>
            <a:r>
              <a:rPr lang="nl-NL" dirty="0" smtClean="0"/>
              <a:t>Excelmodel ingevuld</a:t>
            </a:r>
          </a:p>
          <a:p>
            <a:pPr>
              <a:buFontTx/>
              <a:buChar char="-"/>
            </a:pPr>
            <a:r>
              <a:rPr lang="nl-NL" dirty="0" smtClean="0"/>
              <a:t>Opdrachten t/m 40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Vandaag:</a:t>
            </a:r>
          </a:p>
          <a:p>
            <a:pPr>
              <a:buFontTx/>
              <a:buChar char="-"/>
            </a:pPr>
            <a:r>
              <a:rPr lang="nl-NL" dirty="0" smtClean="0"/>
              <a:t>Opgaven afmaken</a:t>
            </a:r>
          </a:p>
          <a:p>
            <a:pPr>
              <a:buFontTx/>
              <a:buChar char="-"/>
            </a:pPr>
            <a:r>
              <a:rPr lang="nl-NL" dirty="0" smtClean="0"/>
              <a:t>Begin IBS opdracht.</a:t>
            </a:r>
          </a:p>
          <a:p>
            <a:pPr>
              <a:buFontTx/>
              <a:buChar char="-"/>
            </a:pPr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 t/m 43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Hoelang doe je over een hectare?</a:t>
            </a:r>
          </a:p>
          <a:p>
            <a:r>
              <a:rPr lang="nl-NL" dirty="0" smtClean="0"/>
              <a:t>Berekening brandstof</a:t>
            </a:r>
          </a:p>
          <a:p>
            <a:pPr lvl="1"/>
            <a:r>
              <a:rPr lang="nl-NL" dirty="0" smtClean="0"/>
              <a:t>Herhaling</a:t>
            </a:r>
          </a:p>
          <a:p>
            <a:pPr lvl="1"/>
            <a:r>
              <a:rPr lang="nl-NL" dirty="0" smtClean="0"/>
              <a:t>Kan ook via Excel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66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31640" y="1196752"/>
            <a:ext cx="7355160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Achternaam, IBS1.2 saldobegroting bieten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781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ICT kort: voorblad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196752"/>
            <a:ext cx="6730318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485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ICT kort: inhoudsopgave 1 van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32941"/>
            <a:ext cx="6635080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1.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2.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1+2 = 3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75" y="1098126"/>
            <a:ext cx="8524825" cy="98934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5" y="2302629"/>
            <a:ext cx="5044329" cy="177444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3728" y="4354348"/>
            <a:ext cx="2304256" cy="194669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4833" y="4292234"/>
            <a:ext cx="2779517" cy="2387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596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ICT kort: inhoudsopgave 2 van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196752"/>
            <a:ext cx="7869560" cy="455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48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Over welke teelt ga je een saldo berekenen? Waarom? </a:t>
            </a:r>
          </a:p>
          <a:p>
            <a:r>
              <a:rPr lang="nl-NL" dirty="0" smtClean="0"/>
              <a:t>Maak vast een </a:t>
            </a:r>
            <a:r>
              <a:rPr lang="nl-NL" dirty="0" err="1" smtClean="0"/>
              <a:t>Worddocument</a:t>
            </a:r>
            <a:r>
              <a:rPr lang="nl-NL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8293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33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1363</TotalTime>
  <Words>113</Words>
  <Application>Microsoft Office PowerPoint</Application>
  <PresentationFormat>Diavoorstelling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Kantoorthema</vt:lpstr>
      <vt:lpstr>PowerPoint-presentatie</vt:lpstr>
      <vt:lpstr>Wat gaan we vandaag doen?</vt:lpstr>
      <vt:lpstr>Opdrachten t/m 43</vt:lpstr>
      <vt:lpstr>IBS opdracht</vt:lpstr>
      <vt:lpstr>ICT kort: voorblad</vt:lpstr>
      <vt:lpstr>ICT kort: inhoudsopgave 1 van 2</vt:lpstr>
      <vt:lpstr>ICT kort: inhoudsopgave 2 van 2</vt:lpstr>
      <vt:lpstr>IBS Opdracht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61</cp:revision>
  <dcterms:created xsi:type="dcterms:W3CDTF">2013-11-15T15:05:42Z</dcterms:created>
  <dcterms:modified xsi:type="dcterms:W3CDTF">2018-11-22T15:39:45Z</dcterms:modified>
</cp:coreProperties>
</file>